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64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2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8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6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2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3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0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6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32AE-2701-8E43-BCEC-6C5447153DD0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541E-B25E-784F-8D3E-2B089B30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Balancing Energy Budget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38" y="0"/>
            <a:ext cx="8838762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86100" y="-596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1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Block</dc:creator>
  <cp:lastModifiedBy>Lori Block</cp:lastModifiedBy>
  <cp:revision>2</cp:revision>
  <dcterms:created xsi:type="dcterms:W3CDTF">2013-03-28T13:14:31Z</dcterms:created>
  <dcterms:modified xsi:type="dcterms:W3CDTF">2013-03-28T18:25:46Z</dcterms:modified>
</cp:coreProperties>
</file>