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207" autoAdjust="0"/>
  </p:normalViewPr>
  <p:slideViewPr>
    <p:cSldViewPr snapToGrid="0" snapToObjects="1">
      <p:cViewPr varScale="1">
        <p:scale>
          <a:sx n="136" d="100"/>
          <a:sy n="136" d="100"/>
        </p:scale>
        <p:origin x="-1032" y="-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DA90-136A-C043-B5BC-95A44A729A0A}" type="datetimeFigureOut">
              <a:rPr lang="en-US" smtClean="0"/>
              <a:t>4/2/13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AA8F9-F445-364F-A4C9-569A4E504A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60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DA90-136A-C043-B5BC-95A44A729A0A}" type="datetimeFigureOut">
              <a:rPr lang="en-US" smtClean="0"/>
              <a:t>4/2/13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AA8F9-F445-364F-A4C9-569A4E504A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248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DA90-136A-C043-B5BC-95A44A729A0A}" type="datetimeFigureOut">
              <a:rPr lang="en-US" smtClean="0"/>
              <a:t>4/2/13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AA8F9-F445-364F-A4C9-569A4E504A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674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DA90-136A-C043-B5BC-95A44A729A0A}" type="datetimeFigureOut">
              <a:rPr lang="en-US" smtClean="0"/>
              <a:t>4/2/13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AA8F9-F445-364F-A4C9-569A4E504A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242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DA90-136A-C043-B5BC-95A44A729A0A}" type="datetimeFigureOut">
              <a:rPr lang="en-US" smtClean="0"/>
              <a:t>4/2/13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AA8F9-F445-364F-A4C9-569A4E504A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488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DA90-136A-C043-B5BC-95A44A729A0A}" type="datetimeFigureOut">
              <a:rPr lang="en-US" smtClean="0"/>
              <a:t>4/2/13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AA8F9-F445-364F-A4C9-569A4E504A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338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DA90-136A-C043-B5BC-95A44A729A0A}" type="datetimeFigureOut">
              <a:rPr lang="en-US" smtClean="0"/>
              <a:t>4/2/13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AA8F9-F445-364F-A4C9-569A4E504A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324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DA90-136A-C043-B5BC-95A44A729A0A}" type="datetimeFigureOut">
              <a:rPr lang="en-US" smtClean="0"/>
              <a:t>4/2/13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AA8F9-F445-364F-A4C9-569A4E504A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614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DA90-136A-C043-B5BC-95A44A729A0A}" type="datetimeFigureOut">
              <a:rPr lang="en-US" smtClean="0"/>
              <a:t>4/2/13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AA8F9-F445-364F-A4C9-569A4E504A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202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DA90-136A-C043-B5BC-95A44A729A0A}" type="datetimeFigureOut">
              <a:rPr lang="en-US" smtClean="0"/>
              <a:t>4/2/13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AA8F9-F445-364F-A4C9-569A4E504A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146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DA90-136A-C043-B5BC-95A44A729A0A}" type="datetimeFigureOut">
              <a:rPr lang="en-US" smtClean="0"/>
              <a:t>4/2/13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AA8F9-F445-364F-A4C9-569A4E504A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255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FDA90-136A-C043-B5BC-95A44A729A0A}" type="datetimeFigureOut">
              <a:rPr lang="en-US" smtClean="0"/>
              <a:t>4/2/13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8AA8F9-F445-364F-A4C9-569A4E504A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385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nergy Budget Changes Since 1950.TM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522" y="46023"/>
            <a:ext cx="9284522" cy="7174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2290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Macintosh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CMU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Lori Block</dc:creator>
  <cp:lastModifiedBy>Lori Block</cp:lastModifiedBy>
  <cp:revision>1</cp:revision>
  <dcterms:created xsi:type="dcterms:W3CDTF">2013-04-02T18:55:40Z</dcterms:created>
  <dcterms:modified xsi:type="dcterms:W3CDTF">2013-04-02T18:58:07Z</dcterms:modified>
</cp:coreProperties>
</file>