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4506"/>
    <a:srgbClr val="794C11"/>
    <a:srgbClr val="8B5813"/>
    <a:srgbClr val="A66816"/>
    <a:srgbClr val="976029"/>
    <a:srgbClr val="A063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-444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6548AA2-DA00-40F4-86F1-D98245924E85}" type="datetimeFigureOut">
              <a:rPr lang="en-US" smtClean="0"/>
              <a:t>10/6/2012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D6F6AFB-3B29-4599-8EEC-72C97D63CA4A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48AA2-DA00-40F4-86F1-D98245924E85}" type="datetimeFigureOut">
              <a:rPr lang="en-US" smtClean="0"/>
              <a:t>10/6/2012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F6AFB-3B29-4599-8EEC-72C97D63CA4A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48AA2-DA00-40F4-86F1-D98245924E85}" type="datetimeFigureOut">
              <a:rPr lang="en-US" smtClean="0"/>
              <a:t>10/6/2012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F6AFB-3B29-4599-8EEC-72C97D63CA4A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48AA2-DA00-40F4-86F1-D98245924E85}" type="datetimeFigureOut">
              <a:rPr lang="en-US" smtClean="0"/>
              <a:t>10/6/2012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F6AFB-3B29-4599-8EEC-72C97D63CA4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48AA2-DA00-40F4-86F1-D98245924E85}" type="datetimeFigureOut">
              <a:rPr lang="en-US" smtClean="0"/>
              <a:t>10/6/2012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F6AFB-3B29-4599-8EEC-72C97D63CA4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48AA2-DA00-40F4-86F1-D98245924E85}" type="datetimeFigureOut">
              <a:rPr lang="en-US" smtClean="0"/>
              <a:t>10/6/2012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F6AFB-3B29-4599-8EEC-72C97D63CA4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48AA2-DA00-40F4-86F1-D98245924E85}" type="datetimeFigureOut">
              <a:rPr lang="en-US" smtClean="0"/>
              <a:t>10/6/2012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F6AFB-3B29-4599-8EEC-72C97D63CA4A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48AA2-DA00-40F4-86F1-D98245924E85}" type="datetimeFigureOut">
              <a:rPr lang="en-US" smtClean="0"/>
              <a:t>10/6/2012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F6AFB-3B29-4599-8EEC-72C97D63CA4A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48AA2-DA00-40F4-86F1-D98245924E85}" type="datetimeFigureOut">
              <a:rPr lang="en-US" smtClean="0"/>
              <a:t>10/6/2012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F6AFB-3B29-4599-8EEC-72C97D63CA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48AA2-DA00-40F4-86F1-D98245924E85}" type="datetimeFigureOut">
              <a:rPr lang="en-US" smtClean="0"/>
              <a:t>10/6/2012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F6AFB-3B29-4599-8EEC-72C97D63CA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48AA2-DA00-40F4-86F1-D98245924E85}" type="datetimeFigureOut">
              <a:rPr lang="en-US" smtClean="0"/>
              <a:t>10/6/2012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F6AFB-3B29-4599-8EEC-72C97D63CA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6548AA2-DA00-40F4-86F1-D98245924E85}" type="datetimeFigureOut">
              <a:rPr lang="en-US" smtClean="0"/>
              <a:t>10/6/2012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D6F6AFB-3B29-4599-8EEC-72C97D63CA4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Climate Forcing and Uncertainty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767862"/>
            <a:ext cx="8458200" cy="1752600"/>
          </a:xfrm>
        </p:spPr>
        <p:txBody>
          <a:bodyPr>
            <a:noAutofit/>
          </a:bodyPr>
          <a:lstStyle/>
          <a:p>
            <a:r>
              <a:rPr lang="en-US" sz="3200" dirty="0" smtClean="0"/>
              <a:t>Major factors influencing climate change</a:t>
            </a:r>
          </a:p>
          <a:p>
            <a:endParaRPr lang="en-US" sz="3200" dirty="0"/>
          </a:p>
          <a:p>
            <a:r>
              <a:rPr lang="en-US" sz="3200" dirty="0" smtClean="0"/>
              <a:t>What makes climate prediction so hard?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6096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4450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143000" y="381000"/>
            <a:ext cx="6777318" cy="5334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b="1" smtClean="0">
                <a:solidFill>
                  <a:schemeClr val="bg1"/>
                </a:solidFill>
              </a:rPr>
              <a:t>Climate Forcing and Uncertainty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4652" y="1855857"/>
            <a:ext cx="908934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i="1" dirty="0">
                <a:solidFill>
                  <a:srgbClr val="FFC000"/>
                </a:solidFill>
              </a:rPr>
              <a:t>Changes in the Earth’s Energy Balance</a:t>
            </a:r>
            <a:r>
              <a:rPr lang="en-US" sz="4000" b="1" dirty="0">
                <a:solidFill>
                  <a:srgbClr val="FFC000"/>
                </a:solidFill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1495411" y="3059668"/>
            <a:ext cx="60724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Change the incoming solar radiation </a:t>
            </a:r>
          </a:p>
        </p:txBody>
      </p:sp>
      <p:sp>
        <p:nvSpPr>
          <p:cNvPr id="5" name="Rectangle 4"/>
          <p:cNvSpPr/>
          <p:nvPr/>
        </p:nvSpPr>
        <p:spPr>
          <a:xfrm>
            <a:off x="1495411" y="4057590"/>
            <a:ext cx="60724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Change the fraction of solar radiation that is reflected</a:t>
            </a:r>
          </a:p>
        </p:txBody>
      </p:sp>
      <p:sp>
        <p:nvSpPr>
          <p:cNvPr id="6" name="Rectangle 5"/>
          <p:cNvSpPr/>
          <p:nvPr/>
        </p:nvSpPr>
        <p:spPr>
          <a:xfrm>
            <a:off x="1495411" y="5486400"/>
            <a:ext cx="60724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Change the longwave (heat) radiated from Earth back towards space </a:t>
            </a:r>
          </a:p>
        </p:txBody>
      </p:sp>
    </p:spTree>
    <p:extLst>
      <p:ext uri="{BB962C8B-B14F-4D97-AF65-F5344CB8AC3E}">
        <p14:creationId xmlns:p14="http://schemas.microsoft.com/office/powerpoint/2010/main" val="4070457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4450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143000" y="381000"/>
            <a:ext cx="6777318" cy="5334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b="1" smtClean="0">
                <a:solidFill>
                  <a:schemeClr val="bg1"/>
                </a:solidFill>
              </a:rPr>
              <a:t>Climate Forcing and Uncertainty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4652" y="1855857"/>
            <a:ext cx="90893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i="1" dirty="0" smtClean="0">
                <a:solidFill>
                  <a:srgbClr val="FFC000"/>
                </a:solidFill>
              </a:rPr>
              <a:t>Climate Forcings</a:t>
            </a:r>
            <a:endParaRPr lang="en-US" sz="4000" b="1" dirty="0">
              <a:solidFill>
                <a:srgbClr val="FFC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177" y="2809071"/>
            <a:ext cx="443583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Radiative Forcing:</a:t>
            </a:r>
            <a:endParaRPr lang="en-US" sz="4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95410" y="3810000"/>
            <a:ext cx="764858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change in balance between solar radiation entering the atmosphere and the Earth’s radiation going out of the atmosphere.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44110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4450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143000" y="381000"/>
            <a:ext cx="6777318" cy="5334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b="1" smtClean="0">
                <a:solidFill>
                  <a:schemeClr val="bg1"/>
                </a:solidFill>
              </a:rPr>
              <a:t>Climate Forcing and Uncertainty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4652" y="1855857"/>
            <a:ext cx="90893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i="1" dirty="0" smtClean="0">
                <a:solidFill>
                  <a:srgbClr val="FFC000"/>
                </a:solidFill>
              </a:rPr>
              <a:t>Climate Forcings</a:t>
            </a:r>
            <a:endParaRPr lang="en-US" sz="4000" b="1" dirty="0">
              <a:solidFill>
                <a:srgbClr val="FFC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177" y="2809071"/>
            <a:ext cx="443583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Radiative Forcing:</a:t>
            </a:r>
            <a:endParaRPr lang="en-US" sz="4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07364" y="4024103"/>
            <a:ext cx="37926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Positive Forcing: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40299" y="4023596"/>
            <a:ext cx="45304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tends to warm the earth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06683" y="5257800"/>
            <a:ext cx="39939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Negative  Forcing: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00600" y="5323342"/>
            <a:ext cx="42098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tends to cool the earth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66768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4450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143000" y="381000"/>
            <a:ext cx="6777318" cy="5334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b="1" smtClean="0">
                <a:solidFill>
                  <a:schemeClr val="bg1"/>
                </a:solidFill>
              </a:rPr>
              <a:t>Climate Forcing and Uncertainty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4652" y="1855857"/>
            <a:ext cx="90893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i="1" dirty="0" smtClean="0">
                <a:solidFill>
                  <a:srgbClr val="FFC000"/>
                </a:solidFill>
              </a:rPr>
              <a:t>Climate Forcings</a:t>
            </a:r>
            <a:endParaRPr lang="en-US" sz="4000" b="1" dirty="0">
              <a:solidFill>
                <a:srgbClr val="FFC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177" y="2809071"/>
            <a:ext cx="466185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Manmade Forcings:</a:t>
            </a:r>
            <a:endParaRPr lang="en-US" sz="4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3000" y="3685071"/>
            <a:ext cx="43218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Particle pollution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06434" y="5904130"/>
            <a:ext cx="39939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Deforestation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598482" y="4670434"/>
            <a:ext cx="55455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Rising Concentration of Greenhouse Gases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20961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4450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143000" y="381000"/>
            <a:ext cx="6777318" cy="5334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b="1" smtClean="0">
                <a:solidFill>
                  <a:schemeClr val="bg1"/>
                </a:solidFill>
              </a:rPr>
              <a:t>Climate Forcing and Uncertainty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4652" y="1855857"/>
            <a:ext cx="90893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i="1" dirty="0" smtClean="0">
                <a:solidFill>
                  <a:srgbClr val="FFC000"/>
                </a:solidFill>
              </a:rPr>
              <a:t>Climate Forcings</a:t>
            </a:r>
            <a:endParaRPr lang="en-US" sz="4000" b="1" dirty="0">
              <a:solidFill>
                <a:srgbClr val="FFC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177" y="2809071"/>
            <a:ext cx="420820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Natural Forcings:</a:t>
            </a:r>
            <a:endParaRPr lang="en-US" sz="4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36692" y="3996238"/>
            <a:ext cx="67773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Changes in Sun’s brightness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7384" y="5257799"/>
            <a:ext cx="66039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Large volcanic eruptions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81737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4450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880"/>
          <a:stretch/>
        </p:blipFill>
        <p:spPr bwMode="auto">
          <a:xfrm>
            <a:off x="1064559" y="228600"/>
            <a:ext cx="6934200" cy="64008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67393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4450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11045" y="19685"/>
            <a:ext cx="5121910" cy="6818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73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Climate Forcing and Uncertainty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2743200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What </a:t>
            </a:r>
            <a:r>
              <a:rPr lang="en-US" sz="4800" b="1" dirty="0" smtClean="0"/>
              <a:t>makes </a:t>
            </a:r>
            <a:endParaRPr lang="en-US" sz="4800" b="1" dirty="0" smtClean="0"/>
          </a:p>
          <a:p>
            <a:r>
              <a:rPr lang="en-US" sz="4800" b="1" dirty="0" smtClean="0"/>
              <a:t>climate </a:t>
            </a:r>
            <a:r>
              <a:rPr lang="en-US" sz="4800" b="1" dirty="0" smtClean="0"/>
              <a:t>prediction </a:t>
            </a:r>
            <a:endParaRPr lang="en-US" sz="4800" b="1" dirty="0" smtClean="0"/>
          </a:p>
          <a:p>
            <a:r>
              <a:rPr lang="en-US" sz="4800" b="1" dirty="0" smtClean="0"/>
              <a:t>so </a:t>
            </a:r>
            <a:r>
              <a:rPr lang="en-US" sz="4800" b="1" dirty="0" smtClean="0"/>
              <a:t>hard?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41721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52</TotalTime>
  <Words>150</Words>
  <Application>Microsoft Office PowerPoint</Application>
  <PresentationFormat>On-screen Show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Hardcover</vt:lpstr>
      <vt:lpstr>Climate Forcing and Uncertainty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Climate Forcing and Uncertainty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Climate Forcing and Uncertainty</dc:title>
  <dc:creator>Marty Mater</dc:creator>
  <cp:lastModifiedBy>Marty Mater</cp:lastModifiedBy>
  <cp:revision>7</cp:revision>
  <dcterms:created xsi:type="dcterms:W3CDTF">2012-10-06T13:10:40Z</dcterms:created>
  <dcterms:modified xsi:type="dcterms:W3CDTF">2012-10-06T19:19:18Z</dcterms:modified>
</cp:coreProperties>
</file>