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046" y="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1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8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8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F3F73-0A7A-4FBD-8364-1A826A4C7407}" type="datetimeFigureOut">
              <a:rPr lang="en-US" smtClean="0"/>
              <a:t>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D833-1C2B-4F3C-9D1D-62ABE9E1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74" y="914400"/>
            <a:ext cx="7553325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424502"/>
            <a:ext cx="3331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Evidence of Change Data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1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6629400" cy="5029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734461" y="457199"/>
            <a:ext cx="5294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Global Temperature and Carbon Dioxide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6234798"/>
            <a:ext cx="6629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u="sng" dirty="0" smtClean="0">
                <a:solidFill>
                  <a:schemeClr val="bg1"/>
                </a:solidFill>
              </a:rPr>
              <a:t>Mitchell </a:t>
            </a:r>
            <a:r>
              <a:rPr lang="en-US" sz="1100" u="sng" dirty="0">
                <a:solidFill>
                  <a:schemeClr val="bg1"/>
                </a:solidFill>
              </a:rPr>
              <a:t>T. D. and P. D. Jones. 2005. An improved method of constructing a database of monthly climate observations and associated high-resolution grids. International Journal of Climatology 25,693-712. http://cru.csi.cgiar.org/PDF/mitchelljones.pdf 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4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 cstate="print"/>
          <a:srcRect l="1663" t="2644" r="1883" b="2479"/>
          <a:stretch/>
        </p:blipFill>
        <p:spPr bwMode="auto">
          <a:xfrm>
            <a:off x="2514600" y="1600200"/>
            <a:ext cx="6477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52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Graphing Temperature and Carbon Dioxide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 the 20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</a:rPr>
              <a:t> century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/>
          <a:srcRect l="1927" t="8801" r="66720" b="7967"/>
          <a:stretch/>
        </p:blipFill>
        <p:spPr bwMode="auto">
          <a:xfrm>
            <a:off x="332508" y="2743200"/>
            <a:ext cx="195349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93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2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Graphing Temperature and Carbon Dioxide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 the 20</a:t>
            </a:r>
            <a:r>
              <a:rPr lang="en-US" sz="24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400" b="1" dirty="0" smtClean="0">
                <a:solidFill>
                  <a:schemeClr val="bg1"/>
                </a:solidFill>
              </a:rPr>
              <a:t> century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l="1927" t="8801" r="66720" b="7967"/>
          <a:stretch/>
        </p:blipFill>
        <p:spPr bwMode="auto">
          <a:xfrm>
            <a:off x="332508" y="2743200"/>
            <a:ext cx="195349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K:\Departments\GEO\MGA\GLRI\Climate Change Final\2MARTY\MaunaLoaTrendsAnswer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792" y="1600200"/>
            <a:ext cx="6473951" cy="449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lange1je\Local Settings\Temporary Internet Files\Content.Word\lesson 6.jpg"/>
          <p:cNvPicPr/>
          <p:nvPr/>
        </p:nvPicPr>
        <p:blipFill rotWithShape="1">
          <a:blip r:embed="rId2" cstate="print"/>
          <a:srcRect l="2776" t="3389" r="8283" b="53672"/>
          <a:stretch/>
        </p:blipFill>
        <p:spPr bwMode="auto">
          <a:xfrm>
            <a:off x="2133600" y="1156854"/>
            <a:ext cx="6477000" cy="4772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152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Graphing Temperature and Carbon Dioxide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over </a:t>
            </a:r>
            <a:r>
              <a:rPr lang="en-US" sz="2400" b="1" dirty="0">
                <a:solidFill>
                  <a:schemeClr val="bg1"/>
                </a:solidFill>
              </a:rPr>
              <a:t>the last 450,000 years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C:\Documents and Settings\lange1je\Local Settings\Temporary Internet Files\Content.Word\lesson 6.jpg"/>
          <p:cNvPicPr/>
          <p:nvPr/>
        </p:nvPicPr>
        <p:blipFill rotWithShape="1">
          <a:blip r:embed="rId2" cstate="print"/>
          <a:srcRect l="3625" t="50105" r="74141" b="1507"/>
          <a:stretch/>
        </p:blipFill>
        <p:spPr bwMode="auto">
          <a:xfrm>
            <a:off x="96982" y="2971800"/>
            <a:ext cx="1731818" cy="377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290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76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cst-local</dc:creator>
  <cp:lastModifiedBy>Marty Mater</cp:lastModifiedBy>
  <cp:revision>10</cp:revision>
  <dcterms:created xsi:type="dcterms:W3CDTF">2012-10-10T14:29:53Z</dcterms:created>
  <dcterms:modified xsi:type="dcterms:W3CDTF">2013-02-03T04:11:35Z</dcterms:modified>
</cp:coreProperties>
</file>