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1" r:id="rId3"/>
    <p:sldId id="274" r:id="rId4"/>
    <p:sldId id="257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7C95-9588-4F3B-AD15-CFD846A039D0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761C-A429-42EE-91AF-327F4F8B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A7A2-6D88-495E-98D1-FA514FB1D9B3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BB14-3268-469A-956D-CD8F5F37F4FB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D4D9-CA26-4E13-8B2A-AFE2E5CB28B6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DA0A-03BE-47F6-BD1A-0474A8DEBC73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3E65-28EA-46CB-B210-8D02C3007905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7FD7-7959-453E-88BC-45E021981AA7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55EA-77B7-488B-8E07-3FBEBD95B0B9}" type="datetime1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CBA9-9937-459E-A23A-1E2D3250ADB7}" type="datetime1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6B3-BAF4-4C0D-9341-CACA520F13AF}" type="datetime1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5192-B6DF-4E43-974C-0B5E0DEE824B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A74A-B48A-4C44-AB10-825418B6E364}" type="datetime1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1AD7C9D-3777-4186-AFE5-573529FBA5BB}" type="datetime1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B38111E-2BA6-46A4-85EC-7080A144ABC5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5210"/>
            <a:ext cx="608287" cy="372790"/>
          </a:xfrm>
        </p:spPr>
        <p:txBody>
          <a:bodyPr/>
          <a:lstStyle/>
          <a:p>
            <a:fld id="{EB38111E-2BA6-46A4-85EC-7080A144A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579443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Loblolly Pine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041108"/>
            <a:ext cx="9144000" cy="41626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4" y="645016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579443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Paper Birch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37"/>
            <a:ext cx="9144000" cy="41626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843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579443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Black Spruce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107"/>
            <a:ext cx="9144000" cy="41539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7374" y="645016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29931" y="1582709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Red Oak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374"/>
            <a:ext cx="9144000" cy="41539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7374" y="645016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3474" y="1594975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Bur Oak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639"/>
            <a:ext cx="9144000" cy="41626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42436"/>
            <a:ext cx="647545" cy="498358"/>
          </a:xfrm>
        </p:spPr>
        <p:txBody>
          <a:bodyPr/>
          <a:lstStyle/>
          <a:p>
            <a:fld id="{EB38111E-2BA6-46A4-85EC-7080A144AB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43575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24357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1603682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Cottonwood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347"/>
            <a:ext cx="9144000" cy="41539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5016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5210"/>
            <a:ext cx="608287" cy="372790"/>
          </a:xfrm>
        </p:spPr>
        <p:txBody>
          <a:bodyPr/>
          <a:lstStyle/>
          <a:p>
            <a:fld id="{EB38111E-2BA6-46A4-85EC-7080A144ABC5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2088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Geographic Range: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the group of places that meets   </a:t>
            </a:r>
            <a:br>
              <a:rPr lang="en-US" sz="3200" b="1" dirty="0" smtClean="0"/>
            </a:br>
            <a:r>
              <a:rPr lang="en-US" sz="3200" b="1" dirty="0" smtClean="0"/>
              <a:t>      the environmental preferences 	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for a species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299" y="3141362"/>
            <a:ext cx="31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Conditions - 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273786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Ideal?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8753" y="3252519"/>
            <a:ext cx="22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Acceptable?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900" y="372613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Intolerable?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021548"/>
            <a:ext cx="7117180" cy="755832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5210"/>
            <a:ext cx="608287" cy="372790"/>
          </a:xfrm>
        </p:spPr>
        <p:txBody>
          <a:bodyPr/>
          <a:lstStyle/>
          <a:p>
            <a:fld id="{EB38111E-2BA6-46A4-85EC-7080A144ABC5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2088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Ecological Habitat: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summary of </a:t>
            </a:r>
            <a:r>
              <a:rPr lang="en-US" sz="3600" b="1" smtClean="0"/>
              <a:t>acceptable </a:t>
            </a:r>
            <a:br>
              <a:rPr lang="en-US" sz="3600" b="1" smtClean="0"/>
            </a:br>
            <a:r>
              <a:rPr lang="en-US" sz="3600" b="1" smtClean="0"/>
              <a:t>      environmental conditions 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798" y="3071615"/>
            <a:ext cx="31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temperature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91" y="251616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wind speed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5354" y="3134380"/>
            <a:ext cx="225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moisture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900" y="36576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soil quality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900" y="35609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slope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9473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insects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5942" y="253349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disease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8028"/>
            <a:ext cx="6781258" cy="5105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22123" y="6400800"/>
            <a:ext cx="608287" cy="372790"/>
          </a:xfrm>
        </p:spPr>
        <p:txBody>
          <a:bodyPr/>
          <a:lstStyle/>
          <a:p>
            <a:fld id="{EB38111E-2BA6-46A4-85EC-7080A144ABC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85568" y="3236267"/>
            <a:ext cx="37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Temperature Range</a:t>
            </a:r>
            <a:endParaRPr lang="en-US" sz="2400" b="1" dirty="0"/>
          </a:p>
        </p:txBody>
      </p:sp>
      <p:sp>
        <p:nvSpPr>
          <p:cNvPr id="8" name="Left Brace 7"/>
          <p:cNvSpPr/>
          <p:nvPr/>
        </p:nvSpPr>
        <p:spPr>
          <a:xfrm>
            <a:off x="836725" y="1592823"/>
            <a:ext cx="579119" cy="3886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84207" y="6411083"/>
            <a:ext cx="373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Precipitation Range</a:t>
            </a:r>
            <a:endParaRPr lang="en-US" sz="2400" b="1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4644598" y="4134378"/>
            <a:ext cx="400495" cy="4419601"/>
          </a:xfrm>
          <a:prstGeom prst="leftBrace">
            <a:avLst>
              <a:gd name="adj1" fmla="val 8333"/>
              <a:gd name="adj2" fmla="val 503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781258" cy="510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49188" y="6073775"/>
            <a:ext cx="3785012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American Elm</a:t>
            </a:r>
            <a:endParaRPr lang="en-US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81104" y="2895600"/>
            <a:ext cx="1219200" cy="577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</a:rPr>
              <a:t>15-30 in.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of rain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90704" y="2057400"/>
            <a:ext cx="1219200" cy="577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</a:rPr>
              <a:t>30-50 in.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of rain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2" y="6465887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5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 flipH="1">
            <a:off x="4555623" y="2057400"/>
            <a:ext cx="206604" cy="1295400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88422" y="2345973"/>
            <a:ext cx="1219200" cy="577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</a:rPr>
              <a:t>35° - 65°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3" t="27957" r="-746" b="39353"/>
          <a:stretch/>
        </p:blipFill>
        <p:spPr>
          <a:xfrm>
            <a:off x="304800" y="1676400"/>
            <a:ext cx="8382000" cy="3581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900" y="4243848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7976" y="4592892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34" y="4909981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34411" y="6492875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6" b="5376"/>
          <a:stretch/>
        </p:blipFill>
        <p:spPr>
          <a:xfrm>
            <a:off x="508827" y="1676400"/>
            <a:ext cx="8139249" cy="3566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0613" y="4122788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0936" y="4448480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4292" y="4798138"/>
            <a:ext cx="304800" cy="2667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90" y="6485210"/>
            <a:ext cx="608287" cy="372790"/>
          </a:xfrm>
        </p:spPr>
        <p:txBody>
          <a:bodyPr/>
          <a:lstStyle/>
          <a:p>
            <a:fld id="{EB38111E-2BA6-46A4-85EC-7080A144A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323" y="904567"/>
            <a:ext cx="6705600" cy="1914833"/>
            <a:chOff x="304800" y="904567"/>
            <a:chExt cx="7134532" cy="2057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72" r="5810" b="52473"/>
            <a:stretch/>
          </p:blipFill>
          <p:spPr>
            <a:xfrm>
              <a:off x="304800" y="904567"/>
              <a:ext cx="7134532" cy="20574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30479" y="2040988"/>
              <a:ext cx="958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Black Spruce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2066" y="20574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White Pine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2040988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Slash Pine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0" y="2971800"/>
            <a:ext cx="6858000" cy="1828800"/>
            <a:chOff x="304800" y="3886200"/>
            <a:chExt cx="7203358" cy="20408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46" r="6410" b="18791"/>
            <a:stretch/>
          </p:blipFill>
          <p:spPr>
            <a:xfrm>
              <a:off x="304800" y="3886200"/>
              <a:ext cx="7203358" cy="20408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02774" y="5039226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Cottonwood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5365" y="5048738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Red Oak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5499" y="5056825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Paper Birch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2639" y="4951561"/>
            <a:ext cx="461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of these trees might increase if climate change makes Michigan warmer and drier?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96682" y="5320891"/>
            <a:ext cx="318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ones might decrease?</a:t>
            </a: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0" y="6465836"/>
            <a:ext cx="571345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7117180" cy="784225"/>
          </a:xfrm>
        </p:spPr>
        <p:txBody>
          <a:bodyPr/>
          <a:lstStyle/>
          <a:p>
            <a:r>
              <a:rPr lang="en-US" dirty="0" smtClean="0"/>
              <a:t>Ecosystem Relationships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743" y="6219336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Range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300"/>
            <a:ext cx="9144000" cy="41500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24400" y="621933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Predicted Range 2100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579443"/>
            <a:ext cx="31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Sugar Maple</a:t>
            </a:r>
            <a:endParaRPr lang="en-US" sz="24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-4916" y="6450168"/>
            <a:ext cx="608287" cy="365125"/>
          </a:xfrm>
        </p:spPr>
        <p:txBody>
          <a:bodyPr/>
          <a:lstStyle/>
          <a:p>
            <a:fld id="{EB38111E-2BA6-46A4-85EC-7080A144AB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573</TotalTime>
  <Words>168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Autumn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  <vt:lpstr>Ecosystem Relationships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Relationships</dc:title>
  <dc:creator>Marty Mater</dc:creator>
  <cp:lastModifiedBy>cst-local</cp:lastModifiedBy>
  <cp:revision>17</cp:revision>
  <dcterms:created xsi:type="dcterms:W3CDTF">2012-11-22T20:57:48Z</dcterms:created>
  <dcterms:modified xsi:type="dcterms:W3CDTF">2013-01-24T22:33:30Z</dcterms:modified>
</cp:coreProperties>
</file>